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11" Type="http://schemas.openxmlformats.org/officeDocument/2006/relationships/image" Target="../media/image10.png"/><Relationship Id="rId5" Type="http://schemas.openxmlformats.org/officeDocument/2006/relationships/image" Target="../media/image12.png"/><Relationship Id="rId10" Type="http://schemas.openxmlformats.org/officeDocument/2006/relationships/image" Target="../media/image9.png"/><Relationship Id="rId4" Type="http://schemas.openxmlformats.org/officeDocument/2006/relationships/image" Target="../media/image5.png"/><Relationship Id="rId9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Article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0CDB8-6A76-4191-9683-8B137D397555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D769-1E76-4B29-981B-0CAAAC77116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372" r="8372"/>
          <a:stretch/>
        </p:blipFill>
        <p:spPr>
          <a:xfrm>
            <a:off x="5867400" y="0"/>
            <a:ext cx="3276600" cy="523018"/>
          </a:xfrm>
          <a:prstGeom prst="rect">
            <a:avLst/>
          </a:prstGeom>
        </p:spPr>
      </p:pic>
      <p:pic>
        <p:nvPicPr>
          <p:cNvPr id="8" name="Picture 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2543" y="0"/>
            <a:ext cx="3204882" cy="1222150"/>
          </a:xfrm>
          <a:prstGeom prst="rect">
            <a:avLst/>
          </a:prstGeom>
        </p:spPr>
      </p:pic>
      <p:pic>
        <p:nvPicPr>
          <p:cNvPr id="9" name="Picture 8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31" y="-3979"/>
            <a:ext cx="3989705" cy="81788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/>
          <p:cNvPicPr/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68" t="-80523" r="-18868" b="80523"/>
          <a:stretch/>
        </p:blipFill>
        <p:spPr>
          <a:xfrm flipH="1">
            <a:off x="-2104468" y="2133600"/>
            <a:ext cx="11223818" cy="4201617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12" name="Rectangle 11"/>
          <p:cNvSpPr/>
          <p:nvPr userDrawn="1"/>
        </p:nvSpPr>
        <p:spPr>
          <a:xfrm>
            <a:off x="0" y="6335217"/>
            <a:ext cx="9144000" cy="522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7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31" y="6195130"/>
            <a:ext cx="2790372" cy="694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 userDrawn="1"/>
        </p:nvSpPr>
        <p:spPr>
          <a:xfrm>
            <a:off x="2590800" y="751291"/>
            <a:ext cx="3770199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INTERNATIONAL CONFERENCE ON INNOVATION </a:t>
            </a:r>
            <a:br>
              <a:rPr lang="en-US" sz="1400" b="1" dirty="0" smtClean="0"/>
            </a:br>
            <a:r>
              <a:rPr lang="en-US" sz="1400" b="1" dirty="0" smtClean="0"/>
              <a:t>IN SCIENCE AND TECHNOLOGY</a:t>
            </a:r>
            <a:endParaRPr lang="en-US" sz="1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0447" y="6200775"/>
            <a:ext cx="266700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" y="6232223"/>
            <a:ext cx="1796303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603964" y="6558588"/>
            <a:ext cx="103265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/>
                </a:solidFill>
              </a:rPr>
              <a:t>contact@icist.asia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 userDrawn="1"/>
        </p:nvSpPr>
        <p:spPr>
          <a:xfrm>
            <a:off x="603964" y="6442546"/>
            <a:ext cx="12186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/>
                </a:solidFill>
              </a:rPr>
              <a:t>14-16</a:t>
            </a:r>
            <a:r>
              <a:rPr lang="en-US" sz="900" baseline="0" dirty="0" smtClean="0">
                <a:solidFill>
                  <a:schemeClr val="bg1"/>
                </a:solidFill>
              </a:rPr>
              <a:t> December 2022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603964" y="6273969"/>
            <a:ext cx="14881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Semarang</a:t>
            </a:r>
            <a:r>
              <a:rPr lang="en-US" sz="1200" baseline="0" dirty="0" smtClean="0">
                <a:solidFill>
                  <a:schemeClr val="bg1"/>
                </a:solidFill>
              </a:rPr>
              <a:t>, Indonesia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1027" name="Picture 3" descr="E:\07 TUGAS LAIN\06 P3M\icist\2022\Template Presentation\KOtakLonjong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62" y="6302874"/>
            <a:ext cx="4333876" cy="586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LOGO PEM AKAMIGAS TEMPLATE-3-kecil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584" y="6441758"/>
            <a:ext cx="5334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https://icist.asia/2022/wp-content/uploads/2022/08/Logo-Baru-UPNM-2020-2048x811-1-768x304.png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4984" y="6442850"/>
            <a:ext cx="914400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https://icist.asia/2022/wp-content/uploads/2022/05/Research-Centre-CcS-Logo-750x465.pn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09" y="6463475"/>
            <a:ext cx="533400" cy="33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/>
          <p:cNvPicPr/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6400800"/>
            <a:ext cx="445135" cy="431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052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0CDB8-6A76-4191-9683-8B137D397555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D769-1E76-4B29-981B-0CAAAC771165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19800" y="-18435"/>
            <a:ext cx="3142130" cy="93283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/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68" t="-80523" r="-18868" b="80523"/>
          <a:stretch/>
        </p:blipFill>
        <p:spPr>
          <a:xfrm flipH="1">
            <a:off x="-2113252" y="2133600"/>
            <a:ext cx="11241386" cy="4201617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11" name="Rectangle 10"/>
          <p:cNvSpPr/>
          <p:nvPr userDrawn="1"/>
        </p:nvSpPr>
        <p:spPr>
          <a:xfrm>
            <a:off x="0" y="6335217"/>
            <a:ext cx="9144000" cy="522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6" y="6195130"/>
            <a:ext cx="2790372" cy="694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0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" y="-18436"/>
            <a:ext cx="602984" cy="75233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20" name="Picture 19"/>
          <p:cNvPicPr/>
          <p:nvPr userDrawn="1"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90" y="-84468"/>
            <a:ext cx="1973410" cy="846468"/>
          </a:xfrm>
          <a:prstGeom prst="rect">
            <a:avLst/>
          </a:prstGeom>
        </p:spPr>
      </p:pic>
      <p:pic>
        <p:nvPicPr>
          <p:cNvPr id="23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21" y="6232223"/>
            <a:ext cx="4453779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 userDrawn="1"/>
        </p:nvSpPr>
        <p:spPr>
          <a:xfrm>
            <a:off x="721700" y="6558588"/>
            <a:ext cx="103265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/>
                </a:solidFill>
              </a:rPr>
              <a:t>contact@icist.asia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721700" y="6442546"/>
            <a:ext cx="12186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/>
                </a:solidFill>
              </a:rPr>
              <a:t>14-16</a:t>
            </a:r>
            <a:r>
              <a:rPr lang="en-US" sz="900" baseline="0" dirty="0" smtClean="0">
                <a:solidFill>
                  <a:schemeClr val="bg1"/>
                </a:solidFill>
              </a:rPr>
              <a:t> December 2022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721700" y="6248400"/>
            <a:ext cx="14881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Semarang</a:t>
            </a:r>
            <a:r>
              <a:rPr lang="en-US" sz="1200" baseline="0" dirty="0" smtClean="0">
                <a:solidFill>
                  <a:schemeClr val="bg1"/>
                </a:solidFill>
              </a:rPr>
              <a:t>, Indonesia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27" name="Picture 3" descr="E:\07 TUGAS LAIN\06 P3M\icist\2022\Template Presentation\KOtakLonjong.png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111" r="16111"/>
          <a:stretch/>
        </p:blipFill>
        <p:spPr bwMode="auto">
          <a:xfrm>
            <a:off x="4038601" y="6259363"/>
            <a:ext cx="5107979" cy="641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LOGO PEM AKAMIGAS TEMPLATE-3-kecil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5825" y="6429375"/>
            <a:ext cx="5334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icist.asia/2022/wp-content/uploads/2022/08/Logo-Baru-UPNM-2020-2048x811-1-768x304.png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225" y="6430467"/>
            <a:ext cx="914400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icist.asia/2022/wp-content/uploads/2022/05/Research-Centre-CcS-Logo-750x465.pn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150" y="6451092"/>
            <a:ext cx="533400" cy="33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 userDrawn="1"/>
        </p:nvSpPr>
        <p:spPr>
          <a:xfrm>
            <a:off x="6248400" y="6296739"/>
            <a:ext cx="6623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Co-Host :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5288485" y="6288741"/>
            <a:ext cx="4876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Host :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7" name="Picture 16"/>
          <p:cNvPicPr/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7585" y="6369227"/>
            <a:ext cx="445135" cy="431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289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0CDB8-6A76-4191-9683-8B137D397555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BD769-1E76-4B29-981B-0CAAAC771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49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0CDB8-6A76-4191-9683-8B137D397555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BD769-1E76-4B29-981B-0CAAAC771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261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133600"/>
            <a:ext cx="7772400" cy="1470025"/>
          </a:xfrm>
        </p:spPr>
        <p:txBody>
          <a:bodyPr/>
          <a:lstStyle/>
          <a:p>
            <a:r>
              <a:rPr lang="en-US" dirty="0" smtClean="0"/>
              <a:t>Article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Authors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65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9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Article Title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loliktry</dc:creator>
  <cp:lastModifiedBy>loliktry</cp:lastModifiedBy>
  <cp:revision>13</cp:revision>
  <cp:lastPrinted>2022-12-01T12:23:06Z</cp:lastPrinted>
  <dcterms:created xsi:type="dcterms:W3CDTF">2022-12-01T10:53:48Z</dcterms:created>
  <dcterms:modified xsi:type="dcterms:W3CDTF">2022-12-02T15:25:35Z</dcterms:modified>
</cp:coreProperties>
</file>